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724" r:id="rId5"/>
    <p:sldMasterId id="2147483722" r:id="rId6"/>
    <p:sldMasterId id="2147483661" r:id="rId7"/>
  </p:sldMasterIdLst>
  <p:notesMasterIdLst>
    <p:notesMasterId r:id="rId11"/>
  </p:notesMasterIdLst>
  <p:sldIdLst>
    <p:sldId id="993" r:id="rId8"/>
    <p:sldId id="995" r:id="rId9"/>
    <p:sldId id="9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742"/>
    <a:srgbClr val="222642"/>
    <a:srgbClr val="2E8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FDE19-86FC-9041-8A65-80A010F5516E}" v="9" dt="2021-06-10T09:38:36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498"/>
    <p:restoredTop sz="94694"/>
  </p:normalViewPr>
  <p:slideViewPr>
    <p:cSldViewPr snapToGrid="0">
      <p:cViewPr varScale="1">
        <p:scale>
          <a:sx n="129" d="100"/>
          <a:sy n="129" d="100"/>
        </p:scale>
        <p:origin x="8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27B66-9D15-4742-971A-C56EDD11820C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41530-4B83-47FA-917C-15B95D36F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4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EE16-E864-4AD5-9D9F-7D55908A1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D775B-02F3-40A2-9A2C-400B2E24F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19D0-FF57-40BD-8F42-C4B3447B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C43A6-DEDC-4BE2-80AF-4080509E1718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593D2-C0DC-4BEB-9F7D-5D7D76A6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C3E5C-3C02-48F1-B105-05629545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6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C238B-3148-403E-B532-E38422E8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E8D3E-1204-48E4-B651-4DD7CF661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24E87-373B-4674-8E32-98FFE8F98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FF81-F7BE-4981-B4BE-B279FE455EE7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28F57-F2F1-469D-9F56-3F9BAAD2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0C9C-C8F8-4986-B7DB-881CB11A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E2C355-F1C1-4F95-9A27-F48C80143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34" b="3534"/>
          <a:stretch/>
        </p:blipFill>
        <p:spPr>
          <a:xfrm>
            <a:off x="2084832" y="1"/>
            <a:ext cx="823874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DA6FF3-7DDA-4A4A-B2E2-8B50B846F310}"/>
              </a:ext>
            </a:extLst>
          </p:cNvPr>
          <p:cNvSpPr txBox="1"/>
          <p:nvPr userDrawn="1"/>
        </p:nvSpPr>
        <p:spPr>
          <a:xfrm>
            <a:off x="5535078" y="3867912"/>
            <a:ext cx="133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Geosteering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0C8A3-7DC0-41A3-AF88-FFAF698FF954}"/>
              </a:ext>
            </a:extLst>
          </p:cNvPr>
          <p:cNvSpPr txBox="1"/>
          <p:nvPr userDrawn="1"/>
        </p:nvSpPr>
        <p:spPr>
          <a:xfrm rot="2636108">
            <a:off x="7305967" y="570280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Drilling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0D46C-9FF6-4968-9087-E2FA72984F85}"/>
              </a:ext>
            </a:extLst>
          </p:cNvPr>
          <p:cNvSpPr txBox="1"/>
          <p:nvPr userDrawn="1"/>
        </p:nvSpPr>
        <p:spPr>
          <a:xfrm rot="19800000">
            <a:off x="7951483" y="532273"/>
            <a:ext cx="1254254" cy="2769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800" b="1">
                <a:solidFill>
                  <a:srgbClr val="222742"/>
                </a:solidFill>
              </a:rPr>
              <a:t>Digitalization</a:t>
            </a:r>
          </a:p>
        </p:txBody>
      </p:sp>
    </p:spTree>
    <p:extLst>
      <p:ext uri="{BB962C8B-B14F-4D97-AF65-F5344CB8AC3E}">
        <p14:creationId xmlns:p14="http://schemas.microsoft.com/office/powerpoint/2010/main" val="29832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E694A-5595-BA4B-8C00-1C271CFA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2CFD-538D-D146-8433-32C46C07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95BD-8A40-0E4D-8FDC-E69B1F1E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DE621-027D-9F40-9681-C46788EF49E5}" type="datetimeFigureOut">
              <a:rPr lang="en-US" smtClean="0"/>
              <a:t>11/30/21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94CBD-B1E7-E74E-9B6A-436C2B75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0BB0A-E749-B941-8C4A-6A7A59DF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7B48-5D23-6048-8A10-2A125832B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9051-760C-D54A-BD77-6377A302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91EEB-EE49-DF42-B736-3839DA53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DE621-027D-9F40-9681-C46788EF49E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30C40-C11F-B941-A7A0-BB07E7BD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FAB29-E805-504D-B467-FBF23B40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7B48-5D23-6048-8A10-2A125832B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4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5A7FF-5F9F-8642-BD54-ECBD3FAB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DE621-027D-9F40-9681-C46788EF49E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DB86E-CB35-054E-8ACC-BE0E37FD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DA6E6-0F0B-F74F-9E73-0A98AEB1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7B48-5D23-6048-8A10-2A125832B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5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B0EF2-871C-2046-9FB4-7C75D0E82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B6D9D-27E3-B54F-BEDA-BEBF159E1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9226-48CE-8D46-BFE0-8509800EFD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DE621-027D-9F40-9681-C46788EF49E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1D027-694D-E94B-BBCA-35AEEF80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21BA0-4792-9148-9756-5AC8A711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7B48-5D23-6048-8A10-2A125832B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rock&#10;&#10;Description automatically generated">
            <a:extLst>
              <a:ext uri="{FF2B5EF4-FFF2-40B4-BE49-F238E27FC236}">
                <a16:creationId xmlns:a16="http://schemas.microsoft.com/office/drawing/2014/main" id="{EE6528C4-C1AB-E64D-B511-D94C1E9FC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5F555-3F14-43D7-90BC-9B986247E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097" y="446420"/>
            <a:ext cx="2632245" cy="23577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1CAC9E-D9EF-4EA0-8D10-B098EB94FE84}"/>
              </a:ext>
            </a:extLst>
          </p:cNvPr>
          <p:cNvSpPr/>
          <p:nvPr userDrawn="1"/>
        </p:nvSpPr>
        <p:spPr>
          <a:xfrm>
            <a:off x="3665342" y="446420"/>
            <a:ext cx="7373356" cy="2357740"/>
          </a:xfrm>
          <a:prstGeom prst="rect">
            <a:avLst/>
          </a:prstGeom>
          <a:solidFill>
            <a:srgbClr val="DA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90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5FDC344-D302-401F-8179-E3B56B1F6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0" y="582628"/>
            <a:ext cx="6978082" cy="208437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5567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9DABA-4DC4-9F4B-BF2F-3BCCD606E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87E118-0706-40BD-B3F7-734918126F30}"/>
              </a:ext>
            </a:extLst>
          </p:cNvPr>
          <p:cNvSpPr/>
          <p:nvPr userDrawn="1"/>
        </p:nvSpPr>
        <p:spPr>
          <a:xfrm>
            <a:off x="2521779" y="3707780"/>
            <a:ext cx="6323146" cy="3150220"/>
          </a:xfrm>
          <a:prstGeom prst="rect">
            <a:avLst/>
          </a:prstGeom>
          <a:solidFill>
            <a:srgbClr val="2227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95927-E02D-4786-A2D7-2DA84B03DB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4544" y="3707780"/>
            <a:ext cx="1842091" cy="1647709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EC2FD64-0B3C-41C2-BB6E-555696338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21620" y="4544954"/>
            <a:ext cx="5545724" cy="2071746"/>
          </a:xfrm>
          <a:prstGeom prst="rect">
            <a:avLst/>
          </a:prstGeom>
        </p:spPr>
        <p:txBody>
          <a:bodyPr vert="horz" wrap="square" lIns="121926" tIns="60963" rIns="121926" bIns="60963" rtlCol="0" anchor="t">
            <a:normAutofit/>
          </a:bodyPr>
          <a:lstStyle>
            <a:lvl1pPr marL="0" indent="0">
              <a:buNone/>
              <a:defRPr lang="en-US" sz="1800" dirty="0" smtClean="0">
                <a:solidFill>
                  <a:srgbClr val="DAD7E0"/>
                </a:solidFill>
                <a:latin typeface="+mj-lt"/>
              </a:defRPr>
            </a:lvl1pPr>
            <a:lvl2pPr>
              <a:defRPr lang="en-US" sz="1800" dirty="0" smtClean="0">
                <a:latin typeface="+mn-lt"/>
                <a:cs typeface="+mn-cs"/>
              </a:defRPr>
            </a:lvl2pPr>
            <a:lvl3pPr>
              <a:defRPr lang="en-US" sz="1800" dirty="0" smtClean="0">
                <a:latin typeface="+mn-lt"/>
                <a:cs typeface="+mn-cs"/>
              </a:defRPr>
            </a:lvl3pPr>
            <a:lvl4pPr>
              <a:defRPr lang="en-US" dirty="0" smtClean="0">
                <a:latin typeface="+mn-lt"/>
                <a:cs typeface="+mn-cs"/>
              </a:defRPr>
            </a:lvl4pPr>
            <a:lvl5pPr>
              <a:defRPr lang="en-US" dirty="0">
                <a:latin typeface="+mn-lt"/>
                <a:cs typeface="+mn-cs"/>
              </a:defRPr>
            </a:lvl5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7E37CE7-9663-455F-9F82-91B3387C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621" y="3707780"/>
            <a:ext cx="5545724" cy="837174"/>
          </a:xfrm>
          <a:prstGeom prst="rect">
            <a:avLst/>
          </a:prstGeom>
        </p:spPr>
        <p:txBody>
          <a:bodyPr vert="horz" wrap="square" lIns="121926" tIns="60963" rIns="121926" bIns="60963" rtlCol="0" anchor="b">
            <a:normAutofit/>
          </a:bodyPr>
          <a:lstStyle>
            <a:lvl1pPr>
              <a:defRPr lang="en-US" sz="3200">
                <a:solidFill>
                  <a:schemeClr val="bg1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598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D2F88078-F6E9-CE4F-BC58-F3C126CE3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7"/>
            <a:ext cx="12192000" cy="68246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BABA37-05D7-4E7C-9A48-3045334F1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376" y="3707780"/>
            <a:ext cx="1839547" cy="16477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F70C0C-3F87-4548-BAE8-8C857580933F}"/>
              </a:ext>
            </a:extLst>
          </p:cNvPr>
          <p:cNvSpPr/>
          <p:nvPr userDrawn="1"/>
        </p:nvSpPr>
        <p:spPr>
          <a:xfrm>
            <a:off x="2530923" y="3707780"/>
            <a:ext cx="6323146" cy="1647709"/>
          </a:xfrm>
          <a:prstGeom prst="rect">
            <a:avLst/>
          </a:prstGeom>
          <a:solidFill>
            <a:srgbClr val="DA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44E3C-7FFF-4331-B85D-358B3ADB26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21620" y="4562437"/>
            <a:ext cx="5545724" cy="657263"/>
          </a:xfrm>
          <a:prstGeom prst="rect">
            <a:avLst/>
          </a:prstGeom>
        </p:spPr>
        <p:txBody>
          <a:bodyPr vert="horz" wrap="square" lIns="121926" tIns="60963" rIns="121926" bIns="60963" rtlCol="0" anchor="t">
            <a:noAutofit/>
          </a:bodyPr>
          <a:lstStyle>
            <a:lvl1pPr marL="0" indent="0">
              <a:buNone/>
              <a:defRPr lang="en-US" sz="1800" dirty="0" smtClean="0">
                <a:solidFill>
                  <a:srgbClr val="222742"/>
                </a:solidFill>
                <a:latin typeface="+mj-lt"/>
              </a:defRPr>
            </a:lvl1pPr>
            <a:lvl2pPr>
              <a:defRPr lang="en-US" sz="1800" dirty="0" smtClean="0">
                <a:latin typeface="+mn-lt"/>
                <a:cs typeface="+mn-cs"/>
              </a:defRPr>
            </a:lvl2pPr>
            <a:lvl3pPr>
              <a:defRPr lang="en-US" sz="1800" dirty="0" smtClean="0">
                <a:latin typeface="+mn-lt"/>
                <a:cs typeface="+mn-cs"/>
              </a:defRPr>
            </a:lvl3pPr>
            <a:lvl4pPr>
              <a:defRPr lang="en-US" dirty="0" smtClean="0">
                <a:latin typeface="+mn-lt"/>
                <a:cs typeface="+mn-cs"/>
              </a:defRPr>
            </a:lvl4pPr>
            <a:lvl5pPr>
              <a:defRPr lang="en-US" dirty="0">
                <a:latin typeface="+mn-lt"/>
                <a:cs typeface="+mn-cs"/>
              </a:defRPr>
            </a:lvl5pPr>
          </a:lstStyle>
          <a:p>
            <a:pPr marL="0"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8635B-693D-4254-A2CC-BF8CC6D79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620" y="3905174"/>
            <a:ext cx="5545724" cy="657263"/>
          </a:xfrm>
          <a:prstGeom prst="rect">
            <a:avLst/>
          </a:prstGeom>
        </p:spPr>
        <p:txBody>
          <a:bodyPr vert="horz" wrap="square" lIns="121926" tIns="60963" rIns="121926" bIns="60963" rtlCol="0" anchor="b">
            <a:normAutofit/>
          </a:bodyPr>
          <a:lstStyle>
            <a:lvl1pPr>
              <a:defRPr lang="en-US" sz="3200">
                <a:solidFill>
                  <a:srgbClr val="222742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081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124F7851-73DA-AD40-95C3-BC22301B1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BABA37-05D7-4E7C-9A48-3045334F1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376" y="3707780"/>
            <a:ext cx="1839547" cy="164770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F70C0C-3F87-4548-BAE8-8C857580933F}"/>
              </a:ext>
            </a:extLst>
          </p:cNvPr>
          <p:cNvSpPr/>
          <p:nvPr userDrawn="1"/>
        </p:nvSpPr>
        <p:spPr>
          <a:xfrm>
            <a:off x="2530923" y="3707780"/>
            <a:ext cx="6323146" cy="1647709"/>
          </a:xfrm>
          <a:prstGeom prst="rect">
            <a:avLst/>
          </a:prstGeom>
          <a:solidFill>
            <a:srgbClr val="DAD7E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sz="90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ECE92B9-3E77-4A6A-8986-67133BBA06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21620" y="4562437"/>
            <a:ext cx="5545724" cy="695363"/>
          </a:xfrm>
          <a:prstGeom prst="rect">
            <a:avLst/>
          </a:prstGeom>
        </p:spPr>
        <p:txBody>
          <a:bodyPr vert="horz" wrap="square" lIns="121926" tIns="60963" rIns="121926" bIns="60963" rtlCol="0" anchor="t">
            <a:noAutofit/>
          </a:bodyPr>
          <a:lstStyle>
            <a:lvl1pPr marL="0" indent="0">
              <a:buNone/>
              <a:defRPr lang="en-US" sz="1800" dirty="0" smtClean="0">
                <a:solidFill>
                  <a:srgbClr val="222742"/>
                </a:solidFill>
                <a:latin typeface="+mj-lt"/>
              </a:defRPr>
            </a:lvl1pPr>
            <a:lvl2pPr>
              <a:defRPr lang="en-US" sz="1800" dirty="0" smtClean="0">
                <a:latin typeface="+mn-lt"/>
                <a:cs typeface="+mn-cs"/>
              </a:defRPr>
            </a:lvl2pPr>
            <a:lvl3pPr>
              <a:defRPr lang="en-US" sz="1800" dirty="0" smtClean="0">
                <a:latin typeface="+mn-lt"/>
                <a:cs typeface="+mn-cs"/>
              </a:defRPr>
            </a:lvl3pPr>
            <a:lvl4pPr>
              <a:defRPr lang="en-US" dirty="0" smtClean="0">
                <a:latin typeface="+mn-lt"/>
                <a:cs typeface="+mn-cs"/>
              </a:defRPr>
            </a:lvl4pPr>
            <a:lvl5pPr>
              <a:defRPr lang="en-US" dirty="0">
                <a:latin typeface="+mn-lt"/>
                <a:cs typeface="+mn-cs"/>
              </a:defRPr>
            </a:lvl5pPr>
          </a:lstStyle>
          <a:p>
            <a:pPr marL="0" lvl="0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6271FAA-42DE-4752-B85E-3F979EA2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620" y="3867074"/>
            <a:ext cx="5545724" cy="695363"/>
          </a:xfrm>
          <a:prstGeom prst="rect">
            <a:avLst/>
          </a:prstGeom>
        </p:spPr>
        <p:txBody>
          <a:bodyPr vert="horz" wrap="square" lIns="121926" tIns="60963" rIns="121926" bIns="60963" rtlCol="0" anchor="b">
            <a:normAutofit/>
          </a:bodyPr>
          <a:lstStyle>
            <a:lvl1pPr>
              <a:defRPr lang="en-US" sz="3200">
                <a:solidFill>
                  <a:srgbClr val="222742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48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89DB-EA6F-40DA-82EF-D8B56CCF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5ED89-3CBE-4552-8EC3-13C7171B4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EAFD-CBED-42BE-90B2-E2034B27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E725-F09B-4F35-B46F-107EE796E8FF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4760C-AE8B-4211-8A1A-ADBF3F64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FC8A4-46AB-47F3-A0FB-4D923179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240BD4-63AE-4465-9DB0-94E115387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2165" r="16809" b="1058"/>
          <a:stretch/>
        </p:blipFill>
        <p:spPr>
          <a:xfrm>
            <a:off x="1022771" y="-2"/>
            <a:ext cx="11169229" cy="6858002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8F0FAEF-8DBA-4B0D-89FE-E7EF85FC4B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25300" y="5325482"/>
            <a:ext cx="5854700" cy="1089025"/>
          </a:xfrm>
          <a:prstGeom prst="rect">
            <a:avLst/>
          </a:prstGeom>
        </p:spPr>
        <p:txBody>
          <a:bodyPr vert="horz" wrap="square" lIns="121926" tIns="60963" rIns="121926" bIns="60963" rtlCol="0" anchor="ctr">
            <a:normAutofit/>
          </a:bodyPr>
          <a:lstStyle>
            <a:lvl1pPr marL="0" indent="0" algn="r">
              <a:buFontTx/>
              <a:buNone/>
              <a:defRPr lang="en-US" sz="20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800" smtClean="0">
                <a:latin typeface="+mn-lt"/>
                <a:cs typeface="+mn-cs"/>
              </a:defRPr>
            </a:lvl2pPr>
            <a:lvl3pPr>
              <a:defRPr lang="en-US" sz="1800" smtClean="0">
                <a:latin typeface="+mn-lt"/>
                <a:cs typeface="+mn-cs"/>
              </a:defRPr>
            </a:lvl3pPr>
            <a:lvl4pPr>
              <a:defRPr lang="en-US" smtClean="0">
                <a:latin typeface="+mn-lt"/>
                <a:cs typeface="+mn-cs"/>
              </a:defRPr>
            </a:lvl4pPr>
            <a:lvl5pPr>
              <a:defRPr lang="en-US">
                <a:latin typeface="+mn-lt"/>
                <a:cs typeface="+mn-cs"/>
              </a:defRPr>
            </a:lvl5pPr>
          </a:lstStyle>
          <a:p>
            <a:pPr marL="228600" lvl="0" indent="-228600" algn="r"/>
            <a:r>
              <a:rPr lang="en-US"/>
              <a:t>Author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7481E9-2991-449F-9C9C-F4EF70016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0000" y="1149350"/>
            <a:ext cx="9000000" cy="37969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+mj-lt"/>
              <a:buNone/>
              <a:defRPr lang="en-US" sz="3000" i="1" dirty="0" smtClean="0">
                <a:solidFill>
                  <a:srgbClr val="222742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514350" lvl="0" indent="-514350"/>
            <a:r>
              <a:rPr lang="en-US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8631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89DB-EA6F-40DA-82EF-D8B56CC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02" y="365125"/>
            <a:ext cx="1008879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5ED89-3CBE-4552-8EC3-13C7171B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002" y="1825625"/>
            <a:ext cx="1008879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EAFD-CBED-42BE-90B2-E2034B27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5002" y="6356350"/>
            <a:ext cx="2291684" cy="365125"/>
          </a:xfrm>
          <a:prstGeom prst="rect">
            <a:avLst/>
          </a:prstGeom>
        </p:spPr>
        <p:txBody>
          <a:bodyPr/>
          <a:lstStyle/>
          <a:p>
            <a:fld id="{878CEEC8-D944-4542-8C94-C2EDF952363F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4760C-AE8B-4211-8A1A-ADBF3F64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FC8A4-46AB-47F3-A0FB-4D923179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83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6551-008C-47BC-9B58-20041A35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002" y="365125"/>
            <a:ext cx="1008879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337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898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6468119" cy="87957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6468119" cy="3991890"/>
          </a:xfrm>
        </p:spPr>
        <p:txBody>
          <a:bodyPr/>
          <a:lstStyle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344887-4BE0-174B-B274-4C76FF3BEB3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67255" y="1419842"/>
            <a:ext cx="3595745" cy="4523353"/>
          </a:xfrm>
        </p:spPr>
        <p:txBody>
          <a:bodyPr/>
          <a:lstStyle/>
          <a:p>
            <a:pPr lvl="0"/>
            <a:r>
              <a:rPr lang="en-US"/>
              <a:t>Place an illustration here</a:t>
            </a:r>
          </a:p>
        </p:txBody>
      </p:sp>
    </p:spTree>
    <p:extLst>
      <p:ext uri="{BB962C8B-B14F-4D97-AF65-F5344CB8AC3E}">
        <p14:creationId xmlns:p14="http://schemas.microsoft.com/office/powerpoint/2010/main" val="341125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3065BD0-DC23-7645-BD1C-B2EC55283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943" t="7620" r="38162" b="3817"/>
          <a:stretch/>
        </p:blipFill>
        <p:spPr>
          <a:xfrm>
            <a:off x="11212539" y="0"/>
            <a:ext cx="9792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2D0606-08C9-41EA-B6EC-B3AB147005FC}"/>
              </a:ext>
            </a:extLst>
          </p:cNvPr>
          <p:cNvSpPr txBox="1"/>
          <p:nvPr userDrawn="1"/>
        </p:nvSpPr>
        <p:spPr>
          <a:xfrm>
            <a:off x="11167052" y="993775"/>
            <a:ext cx="384252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889DB-EA6F-40DA-82EF-D8B56CC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712" y="365125"/>
            <a:ext cx="85540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5ED89-3CBE-4552-8EC3-13C7171B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05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EAFD-CBED-42BE-90B2-E2034B27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E725-F09B-4F35-B46F-107EE796E8FF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4760C-AE8B-4211-8A1A-ADBF3F64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FC8A4-46AB-47F3-A0FB-4D923179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D49A79-E1DA-4540-BAA5-5C4D6AB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27" t="3334" b="512"/>
          <a:stretch/>
        </p:blipFill>
        <p:spPr>
          <a:xfrm>
            <a:off x="7918704" y="0"/>
            <a:ext cx="42732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889DB-EA6F-40DA-82EF-D8B56CCF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768" y="365125"/>
            <a:ext cx="85540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5ED89-3CBE-4552-8EC3-13C7171B4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8265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EAFD-CBED-42BE-90B2-E2034B27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E725-F09B-4F35-B46F-107EE796E8FF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4760C-AE8B-4211-8A1A-ADBF3F64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FC8A4-46AB-47F3-A0FB-4D923179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9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6819-9300-45A5-9682-AD32F3B1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E5428-840C-4E15-82AC-96B7EBCE3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4019A-6904-4FBA-A159-C58CDF6D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6013-8C12-42B7-9BA6-71FCF1508642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241A0-9CEC-412B-8438-2938BFDA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1A28A-4C8B-4102-91F5-50E45093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5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418A-C78E-4BB6-9BE5-5F37756A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80968-F1AD-48CF-874F-1DC8A7EAB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6B8FF-D2E3-4E8C-97F0-D39BDE793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B8E2D-4190-4DE7-970B-0F5A58559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2FC7-C2D4-4C07-B193-5F82A95FA744}" type="datetime1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1F598-2691-4C89-B843-87549D2F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27DA9-237E-4B6D-B865-F950D25D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0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0403-E939-467C-A221-B322B5DC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296" y="365125"/>
            <a:ext cx="867809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AE1-C2A4-4F32-A9E8-B8B246535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46E17-4FDB-47DC-B22A-4F935FFB3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9208F-AF85-4927-A86A-595F43894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73D78-B55D-42D4-8795-0416C994E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6957E-8FBA-4406-8C1E-9D61D569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6FD0-0486-40BD-ABAF-B92CADE73393}" type="datetime1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484FE-8CE6-4E48-B88C-00FD57C6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2E28F-1F94-4F47-9643-7290ED5C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1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86551-008C-47BC-9B58-20041A35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3F67D6-13D5-4EFC-889C-A52B17818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513A-C0F7-4B03-B0DF-C83AB6FC81F3}" type="datetime1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BB513-15D0-4D54-A109-3F474D78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F6C10-B5E0-4734-A2EA-16C75EA9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9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04D77-F3CD-45E4-8960-92D46558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19B1-5D45-4140-870B-62EF7683D6DF}" type="datetime1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5BB24-D3A3-4115-A530-050A5BDC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76004-5231-4C09-8173-24D6FECF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0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33DC1-000E-4C23-836F-55925A9C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768" y="365125"/>
            <a:ext cx="8487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6FC93-A99D-4292-8AEA-728E026C4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B054-07CA-4BB9-89AB-DED56661A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4060" y="182562"/>
            <a:ext cx="1043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F593-E86D-48F9-9099-661D1F3ACB4A}" type="datetime1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8B32D-881B-4169-8DA0-1A4AD54EC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89DBC-FB83-4412-A412-9F9F4D2D2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AB27C-0A42-4336-B2DA-09C1A567D66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697FC-E330-4821-9C23-83016BCF02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86796" y="196249"/>
            <a:ext cx="1447263" cy="12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00" r:id="rId3"/>
    <p:sldLayoutId id="2147483701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7" r:id="rId10"/>
    <p:sldLayoutId id="2147483723" r:id="rId11"/>
  </p:sldLayoutIdLst>
  <p:hf sldNum="0"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Adobe Gothic Std B" panose="020B0800000000000000" pitchFamily="34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E04FF-2720-1946-82B8-6C4F4AC54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288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4A825-23DE-5C41-8475-4C5EC40C2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6DE621-027D-9F40-9681-C46788EF49E5}" type="datetimeFigureOut">
              <a:rPr lang="en-US" smtClean="0"/>
              <a:pPr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72D86-E782-EC48-A729-15F882C81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2205" y="6356350"/>
            <a:ext cx="6339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76C43-176B-8544-A4D6-6EC581685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87052" y="6361596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6C7B48-5D23-6048-8A10-2A125832B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E08CAC6-9EEB-384A-8823-22F05D17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3943" t="7620" r="38294" b="3817"/>
          <a:stretch/>
        </p:blipFill>
        <p:spPr>
          <a:xfrm>
            <a:off x="11212539" y="0"/>
            <a:ext cx="97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EF8134-BAD3-7D48-AB1C-9AFF8E29EF25}"/>
              </a:ext>
            </a:extLst>
          </p:cNvPr>
          <p:cNvSpPr txBox="1"/>
          <p:nvPr userDrawn="1"/>
        </p:nvSpPr>
        <p:spPr>
          <a:xfrm>
            <a:off x="11167052" y="993775"/>
            <a:ext cx="384252" cy="83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947312-3F53-E845-9D0C-D63F3698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3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731" r:id="rId3"/>
    <p:sldLayoutId id="214748373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F1FABE-1BC5-0945-A606-48C82AAA28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34" b="3534"/>
          <a:stretch/>
        </p:blipFill>
        <p:spPr>
          <a:xfrm>
            <a:off x="2084832" y="1"/>
            <a:ext cx="8238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2128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01E0625-FDF7-41E9-88D8-D27E6B5B75B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7975" y="5487929"/>
            <a:ext cx="1249045" cy="10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3" r:id="rId5"/>
    <p:sldLayoutId id="2147483663" r:id="rId6"/>
    <p:sldLayoutId id="2147483667" r:id="rId7"/>
    <p:sldLayoutId id="2147483668" r:id="rId8"/>
    <p:sldLayoutId id="2147483720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Adobe Gothic Std B" panose="020B0800000000000000" pitchFamily="34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73AC68-DA54-429B-B270-AD1B6523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</a:t>
            </a:r>
            <a:r>
              <a:rPr lang="en-US" dirty="0" err="1"/>
              <a:t>digiwells</a:t>
            </a:r>
            <a:r>
              <a:rPr lang="en-US" dirty="0"/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39CBF-B880-4565-8E09-91721B30172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290763" cy="365125"/>
          </a:xfrm>
          <a:prstGeom prst="rect">
            <a:avLst/>
          </a:prstGeom>
        </p:spPr>
        <p:txBody>
          <a:bodyPr/>
          <a:lstStyle/>
          <a:p>
            <a:fld id="{D502E725-F09B-4F35-B46F-107EE796E8FF}" type="datetime1">
              <a:rPr lang="en-US" smtClean="0"/>
              <a:t>11/30/21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89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9CF9-E932-DF48-9A50-CACCC674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A0608-85E3-224C-B7DC-737744BB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3B79-7C5A-4744-B629-54E3CDC0557E}" type="datetime1">
              <a:rPr lang="en-GB" smtClean="0"/>
              <a:t>30/11/2021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852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122400" tIns="122400" rIns="122400" bIns="45720" rtlCol="0" anchor="ctr" anchorCtr="0">
        <a:normAutofit fontScale="97500"/>
      </a:bodyPr>
      <a:lstStyle>
        <a:defPPr algn="ctr">
          <a:defRPr sz="3600" dirty="0" smtClean="0">
            <a:solidFill>
              <a:schemeClr val="bg2">
                <a:lumMod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64f377-7840-4b89-9ab0-927735855740">
      <UserInfo>
        <DisplayName>Ulf Jakob Aarsnes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85F62D0794F44A4DA886281C327FA" ma:contentTypeVersion="6" ma:contentTypeDescription="Create a new document." ma:contentTypeScope="" ma:versionID="76f6d2a0d1ffdd7a8c6d80680d75a499">
  <xsd:schema xmlns:xsd="http://www.w3.org/2001/XMLSchema" xmlns:xs="http://www.w3.org/2001/XMLSchema" xmlns:p="http://schemas.microsoft.com/office/2006/metadata/properties" xmlns:ns2="663079cb-07f3-48d2-952d-828bb476994e" xmlns:ns3="6764f377-7840-4b89-9ab0-927735855740" targetNamespace="http://schemas.microsoft.com/office/2006/metadata/properties" ma:root="true" ma:fieldsID="a8ccfa11de017ef31d6a9d04d368ad04" ns2:_="" ns3:_="">
    <xsd:import namespace="663079cb-07f3-48d2-952d-828bb476994e"/>
    <xsd:import namespace="6764f377-7840-4b89-9ab0-927735855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079cb-07f3-48d2-952d-828bb47699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64f377-7840-4b89-9ab0-92773585574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A7A9AB-C508-4323-942D-AA8AB992A8CC}">
  <ds:schemaRefs>
    <ds:schemaRef ds:uri="http://purl.org/dc/dcmitype/"/>
    <ds:schemaRef ds:uri="663079cb-07f3-48d2-952d-828bb476994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764f377-7840-4b89-9ab0-92773585574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988EA2-D62B-44A2-9057-C3412E3CEC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FA12DC-0BEA-4EB0-8E9F-30FF0606B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3079cb-07f3-48d2-952d-828bb476994e"/>
    <ds:schemaRef ds:uri="6764f377-7840-4b89-9ab0-9277358557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6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3_Office Theme</vt:lpstr>
      <vt:lpstr>Custom Design</vt:lpstr>
      <vt:lpstr>1_Custom Design</vt:lpstr>
      <vt:lpstr>1_Office Theme</vt:lpstr>
      <vt:lpstr>This is digiwells!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Alyaev</dc:creator>
  <cp:lastModifiedBy>Sergey Alyaev</cp:lastModifiedBy>
  <cp:revision>8</cp:revision>
  <dcterms:created xsi:type="dcterms:W3CDTF">2020-09-03T12:35:23Z</dcterms:created>
  <dcterms:modified xsi:type="dcterms:W3CDTF">2021-11-30T08:06:29Z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0x010100F1485F62D0794F44A4DA886281C327FA</vt:lpwstr>
  </property>
</Properties>
</file>